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3"/>
  </p:notesMasterIdLst>
  <p:sldIdLst>
    <p:sldId id="331" r:id="rId5"/>
    <p:sldId id="327" r:id="rId6"/>
    <p:sldId id="332" r:id="rId7"/>
    <p:sldId id="334" r:id="rId8"/>
    <p:sldId id="335" r:id="rId9"/>
    <p:sldId id="336" r:id="rId10"/>
    <p:sldId id="352" r:id="rId11"/>
    <p:sldId id="338" r:id="rId12"/>
    <p:sldId id="339" r:id="rId13"/>
    <p:sldId id="340" r:id="rId14"/>
    <p:sldId id="341" r:id="rId15"/>
    <p:sldId id="342" r:id="rId16"/>
    <p:sldId id="343" r:id="rId17"/>
    <p:sldId id="345" r:id="rId18"/>
    <p:sldId id="344" r:id="rId19"/>
    <p:sldId id="346" r:id="rId20"/>
    <p:sldId id="347" r:id="rId21"/>
    <p:sldId id="35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46"/>
    <p:restoredTop sz="94660"/>
  </p:normalViewPr>
  <p:slideViewPr>
    <p:cSldViewPr showGuides="1">
      <p:cViewPr varScale="1">
        <p:scale>
          <a:sx n="88" d="100"/>
          <a:sy n="88" d="100"/>
        </p:scale>
        <p:origin x="1066" y="62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16/01/2025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?</a:t>
            </a:r>
            <a:endParaRPr lang="fr-FR" sz="28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 smtClean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6" name="Titre 8"/>
          <p:cNvSpPr txBox="1">
            <a:spLocks/>
          </p:cNvSpPr>
          <p:nvPr/>
        </p:nvSpPr>
        <p:spPr bwMode="gray">
          <a:xfrm>
            <a:off x="532621" y="5479332"/>
            <a:ext cx="8216027" cy="64807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</a:t>
            </a:r>
            <a:r>
              <a:rPr lang="fr-FR" sz="14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086" y="850114"/>
            <a:ext cx="6120914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87448"/>
            <a:ext cx="7218290" cy="5395428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081106"/>
            <a:ext cx="2664296" cy="100811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 bouton + Ajouter un choix ouvre une pop-up qui permet la sélection d’une voie d’orientation.</a:t>
            </a:r>
          </a:p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0448"/>
            <a:ext cx="8718036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711" y="783504"/>
            <a:ext cx="6066046" cy="5401524"/>
          </a:xfrm>
          <a:prstGeom prst="rect">
            <a:avLst/>
          </a:prstGeom>
        </p:spPr>
      </p:pic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212976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64882"/>
            <a:ext cx="5194242" cy="57246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1700808"/>
            <a:ext cx="273630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validés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7" y="1051354"/>
            <a:ext cx="8175445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21317"/>
            <a:ext cx="4749196" cy="56575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96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de prendre connaissance de l’avis du conseil de classe.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17" y="836712"/>
            <a:ext cx="555052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56" y="1268760"/>
            <a:ext cx="8352244" cy="46821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17170" y="3609827"/>
            <a:ext cx="5256584" cy="12557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choisir Orientation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4535807" y="614897"/>
            <a:ext cx="345638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calendrier permet de voir toutes les étapes de l’orientation après la 3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activé correspond à l’action à faire.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81909"/>
            <a:ext cx="4165335" cy="1836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6" y="1073119"/>
            <a:ext cx="3444539" cy="529178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325" y="2018358"/>
            <a:ext cx="39054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Dialogue </a:t>
            </a:r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avec le conseil de </a:t>
            </a:r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classe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’un ou l’autre des représentants légaux pourra voir l’avis du conseil de classe sur les voies d’orientation choisies.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1BCC4C50187D4683BA652F74F6DBDD" ma:contentTypeVersion="1" ma:contentTypeDescription="Crée un document." ma:contentTypeScope="" ma:versionID="a3018e4aaa0a5a7008ca94df97e96ae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29E65780-3312-4505-9D55-7FD0C90573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457</TotalTime>
  <Words>506</Words>
  <Application>Microsoft Office PowerPoint</Application>
  <PresentationFormat>Affichage à l'écran (4:3)</PresentationFormat>
  <Paragraphs>110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1" baseType="lpstr">
      <vt:lpstr>Arial</vt:lpstr>
      <vt:lpstr>Marianne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direction</cp:lastModifiedBy>
  <cp:revision>50</cp:revision>
  <dcterms:created xsi:type="dcterms:W3CDTF">2020-03-05T15:21:24Z</dcterms:created>
  <dcterms:modified xsi:type="dcterms:W3CDTF">2025-01-16T12:54:23Z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0x0101004C1BCC4C50187D4683BA652F74F6DBDD</vt:lpwstr>
  </property>
</Properties>
</file>